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9144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8" d="100"/>
          <a:sy n="68" d="100"/>
        </p:scale>
        <p:origin x="-702" y="-96"/>
      </p:cViewPr>
      <p:guideLst>
        <p:guide pos="2160" orient="horz"/>
        <p:guide pos="288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 bwMode="auto">
          <a:xfrm>
            <a:off x="533400" y="1371600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tIns="0" rIns="18288" bIns="0" anchor="b">
            <a:normAutofit/>
          </a:bodyPr>
          <a:lstStyle>
            <a:lvl1pPr algn="r">
              <a:spcBef>
                <a:spcPts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 bwMode="auto">
          <a:xfrm>
            <a:off x="533400" y="3228536"/>
            <a:ext cx="7854696" cy="1752599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914400"/>
            <a:ext cx="2057400" cy="5211763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914400"/>
            <a:ext cx="6019800" cy="5211763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0352" y="1316736"/>
            <a:ext cx="7772400" cy="1362455"/>
          </a:xfrm>
          <a:prstGeom prst="rect">
            <a:avLst/>
          </a:prstGeom>
          <a:ln>
            <a:noFill/>
          </a:ln>
        </p:spPr>
        <p:txBody>
          <a:bodyPr vert="horz" tIns="0" bIns="0" anchor="b">
            <a:noAutofit/>
          </a:bodyPr>
          <a:lstStyle>
            <a:lvl1pPr algn="l">
              <a:spcBef>
                <a:spcPts val="0"/>
              </a:spcBef>
              <a:buNone/>
              <a:defRPr lang="en-US" sz="5600" b="1" cap="none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 bwMode="auto"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 bwMode="auto"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704088"/>
            <a:ext cx="8305800" cy="1143000"/>
          </a:xfrm>
        </p:spPr>
        <p:txBody>
          <a:bodyPr vert="horz" tIns="45720" bIns="0" anchor="b">
            <a:normAutofit/>
          </a:bodyPr>
          <a:lstStyle>
            <a:lvl1pPr algn="l">
              <a:spcBef>
                <a:spcPts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5800" y="514351"/>
            <a:ext cx="2743200" cy="1162050"/>
          </a:xfrm>
        </p:spPr>
        <p:txBody>
          <a:bodyPr lIns="0" anchor="b">
            <a:noAutofit/>
          </a:bodyPr>
          <a:lstStyle>
            <a:lvl1pPr algn="l">
              <a:spcBef>
                <a:spcPts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 bwMode="auto"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 bwMode="auto"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 bwMode="auto"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ight Triangle 11"/>
          <p:cNvSpPr/>
          <p:nvPr/>
        </p:nvSpPr>
        <p:spPr bwMode="auto"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67E20D7-E947-4148-A569-09ADE5E7D948}" type="datetimeFigureOut">
              <a:rPr lang="en-GB"/>
              <a:t/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41E330B-D7B7-44BB-A7E4-A7B6FF5595E7}" type="slidenum">
              <a:rPr lang="en-GB"/>
              <a:t/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 bwMode="auto"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1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 fill="norm" stroke="1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1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 fill="norm" stroke="1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>
        <a:spcBef>
          <a:spcPts val="0"/>
        </a:spcBef>
        <a:buNone/>
        <a:defRPr sz="5000" b="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>
        <a:spcBef>
          <a:spcPts val="0"/>
        </a:spcBef>
        <a:buClr>
          <a:schemeClr val="accent3"/>
        </a:buClr>
        <a:buSzPct val="95000"/>
        <a:buFont typeface="Wingdings 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>
        <a:spcBef>
          <a:spcPts val="0"/>
        </a:spcBef>
        <a:buClr>
          <a:schemeClr val="accent1"/>
        </a:buClr>
        <a:buSzPct val="85000"/>
        <a:buFont typeface="Wingdings 2"/>
        <a:buChar char="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>
        <a:spcBef>
          <a:spcPts val="0"/>
        </a:spcBef>
        <a:buClr>
          <a:schemeClr val="accent2"/>
        </a:buClr>
        <a:buSzPct val="70000"/>
        <a:buFont typeface="Wingdings 2"/>
        <a:buChar char=""/>
        <a:defRPr sz="21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>
        <a:spcBef>
          <a:spcPts val="0"/>
        </a:spcBef>
        <a:buClr>
          <a:schemeClr val="accent3"/>
        </a:buClr>
        <a:buSzPct val="65000"/>
        <a:buFont typeface="Wingdings 2"/>
        <a:buChar char="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>
        <a:spcBef>
          <a:spcPts val="0"/>
        </a:spcBef>
        <a:buClr>
          <a:schemeClr val="accent4"/>
        </a:buClr>
        <a:buSzPct val="65000"/>
        <a:buFont typeface="Wingdings 2"/>
        <a:buChar char="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>
        <a:spcBef>
          <a:spcPts val="0"/>
        </a:spcBef>
        <a:buClr>
          <a:schemeClr val="accent5"/>
        </a:buClr>
        <a:buSzPct val="80000"/>
        <a:buFont typeface="Wingdings 2"/>
        <a:buChar char="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>
        <a:spcBef>
          <a:spcPts val="0"/>
        </a:spcBef>
        <a:buClr>
          <a:schemeClr val="accent6"/>
        </a:buClr>
        <a:buSzPct val="80000"/>
        <a:buFont typeface="Wingdings 2"/>
        <a:buChar char="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>
        <a:spcBef>
          <a:spcPts val="0"/>
        </a:spcBef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>
        <a:spcBef>
          <a:spcPts val="0"/>
        </a:spcBef>
        <a:buClr>
          <a:schemeClr val="tx2"/>
        </a:buClr>
        <a:buFontTx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611560" y="62068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7200">
                <a:solidFill>
                  <a:srgbClr val="FFFF00"/>
                </a:solidFill>
                <a:latin typeface="Comic Sans MS"/>
              </a:rPr>
              <a:t>Standard Form</a:t>
            </a:r>
            <a:endParaRPr lang="en-GB" sz="7200">
              <a:solidFill>
                <a:srgbClr val="FFFF00"/>
              </a:solidFill>
              <a:latin typeface="Comic Sans M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611559" y="2204863"/>
            <a:ext cx="7561559" cy="1554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4800">
                <a:solidFill>
                  <a:srgbClr val="FFFF00"/>
                </a:solidFill>
                <a:latin typeface="Comic Sans MS"/>
              </a:rPr>
              <a:t>The mass of the Earth is 5.98 x 10</a:t>
            </a:r>
            <a:r>
              <a:rPr lang="en-GB" sz="4800" baseline="30000">
                <a:solidFill>
                  <a:srgbClr val="FFFF00"/>
                </a:solidFill>
                <a:latin typeface="Comic Sans MS"/>
              </a:rPr>
              <a:t>24</a:t>
            </a:r>
            <a:r>
              <a:rPr lang="en-GB" sz="4800">
                <a:solidFill>
                  <a:srgbClr val="FFFF00"/>
                </a:solidFill>
                <a:latin typeface="Comic Sans MS"/>
              </a:rPr>
              <a:t> kg</a:t>
            </a:r>
            <a:endParaRPr lang="en-GB" sz="4800">
              <a:solidFill>
                <a:srgbClr val="FFFF00"/>
              </a:solidFill>
              <a:latin typeface="Comic Sans MS"/>
            </a:endParaRPr>
          </a:p>
        </p:txBody>
      </p:sp>
      <p:pic>
        <p:nvPicPr>
          <p:cNvPr id="23554" name="Picture 2" descr="http://3.bp.blogspot.com/-bGzlWcUd7bw/UKGvC7MdTRI/AAAAAAAAR4c/nv6glUYGEW8/s1600/Uncle+Milton+-+In+My+Room+-+Earth+In+My+Room+-+2.jpg"/>
          <p:cNvPicPr>
            <a:picLocks noChangeAspect="1" noChangeArrowheads="1"/>
          </p:cNvPicPr>
          <p:nvPr/>
        </p:nvPicPr>
        <p:blipFill>
          <a:blip r:embed="rId2"/>
          <a:srcRect l="0" t="0" r="0" b="0"/>
          <a:stretch/>
        </p:blipFill>
        <p:spPr bwMode="auto">
          <a:xfrm>
            <a:off x="5004048" y="3212976"/>
            <a:ext cx="3456384" cy="345638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23528" y="908720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  <a:p>
            <a:pPr>
              <a:defRPr/>
            </a:pPr>
            <a:r>
              <a:rPr lang="en-GB" sz="3200">
                <a:latin typeface="Comic Sans MS"/>
              </a:rPr>
              <a:t>If you think your card is the answer, raise your hand</a:t>
            </a:r>
            <a:endParaRPr lang="en-GB" sz="3200">
              <a:latin typeface="Comic Sans M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827584" y="3212976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5400">
                <a:latin typeface="Comic Sans MS"/>
              </a:rPr>
              <a:t>7.35 x 10</a:t>
            </a:r>
            <a:r>
              <a:rPr lang="en-GB" sz="5400" baseline="30000">
                <a:latin typeface="Comic Sans MS"/>
              </a:rPr>
              <a:t>22</a:t>
            </a:r>
            <a:endParaRPr lang="en-GB" sz="5400">
              <a:latin typeface="Comic Sans MS"/>
            </a:endParaRPr>
          </a:p>
        </p:txBody>
      </p:sp>
      <p:pic>
        <p:nvPicPr>
          <p:cNvPr id="30722" name="Picture 2" descr="http://starchild.gsfc.nasa.gov/Images/StarChild/solar_system_level1/moon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6084168" y="4077072"/>
            <a:ext cx="2448272" cy="245585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 bwMode="auto">
          <a:xfrm>
            <a:off x="1835696" y="5805264"/>
            <a:ext cx="4439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Mass of the moon (kg)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95536" y="148478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251520" y="2420888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5400">
                <a:latin typeface="Comic Sans MS"/>
              </a:rPr>
              <a:t>1.88 </a:t>
            </a:r>
            <a:r>
              <a:rPr lang="en-GB" sz="5400">
                <a:latin typeface="Comic Sans MS"/>
              </a:rPr>
              <a:t>× </a:t>
            </a:r>
            <a:r>
              <a:rPr lang="en-GB" sz="5400">
                <a:latin typeface="Comic Sans MS"/>
              </a:rPr>
              <a:t>10</a:t>
            </a:r>
            <a:r>
              <a:rPr lang="en-GB" sz="5400" baseline="30000">
                <a:latin typeface="Comic Sans MS"/>
              </a:rPr>
              <a:t>27</a:t>
            </a:r>
            <a:endParaRPr lang="en-GB" sz="5400">
              <a:latin typeface="Comic Sans MS"/>
            </a:endParaRPr>
          </a:p>
        </p:txBody>
      </p:sp>
      <p:pic>
        <p:nvPicPr>
          <p:cNvPr id="31746" name="Picture 2" descr="http://space-facts.com/wp-content/uploads/jupiter.pn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004048" y="2708920"/>
            <a:ext cx="3888432" cy="388843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 bwMode="auto">
          <a:xfrm>
            <a:off x="1547664" y="5805264"/>
            <a:ext cx="4129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Mass of Jupiter (kg)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95536" y="148478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</p:txBody>
      </p:sp>
      <p:pic>
        <p:nvPicPr>
          <p:cNvPr id="6" name="Picture 5" descr="http://www.theantandtheaxe.com/sitebuildercontent/sitebuilderpictures/ant.gif"/>
          <p:cNvPicPr/>
          <p:nvPr/>
        </p:nvPicPr>
        <p:blipFill>
          <a:blip r:embed="rId2"/>
          <a:stretch/>
        </p:blipFill>
        <p:spPr bwMode="auto">
          <a:xfrm>
            <a:off x="4644008" y="3284984"/>
            <a:ext cx="2377604" cy="22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1115616" y="2708920"/>
            <a:ext cx="23663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800">
                <a:latin typeface="Comic Sans MS"/>
              </a:rPr>
              <a:t>3 x 10</a:t>
            </a:r>
            <a:r>
              <a:rPr lang="en-GB" sz="4800" baseline="30000">
                <a:latin typeface="Comic Sans MS"/>
              </a:rPr>
              <a:t>-7</a:t>
            </a:r>
            <a:endParaRPr lang="en-GB" sz="4800">
              <a:latin typeface="Comic Sans MS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491880" y="5661248"/>
            <a:ext cx="43027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Weight of an ant (kg)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95536" y="148478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</p:txBody>
      </p:sp>
      <p:pic>
        <p:nvPicPr>
          <p:cNvPr id="3" name="Picture 2" descr="http://1.bp.blogspot.com/_jWIImlbcEes/TPvviLKBULI/AAAAAAAAAFU/Yn14gp_DBT4/s1600/18-big_ben_1.jpg"/>
          <p:cNvPicPr/>
          <p:nvPr/>
        </p:nvPicPr>
        <p:blipFill>
          <a:blip r:embed="rId2"/>
          <a:stretch/>
        </p:blipFill>
        <p:spPr bwMode="auto">
          <a:xfrm>
            <a:off x="5508104" y="2564904"/>
            <a:ext cx="2448272" cy="31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 bwMode="auto">
          <a:xfrm>
            <a:off x="1403648" y="2780928"/>
            <a:ext cx="26581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 sz="4800">
                <a:latin typeface="Comic Sans MS"/>
              </a:rPr>
              <a:t>9.6 x 10</a:t>
            </a:r>
            <a:r>
              <a:rPr lang="en-GB" sz="4800" baseline="30000">
                <a:latin typeface="Comic Sans MS"/>
              </a:rPr>
              <a:t>1</a:t>
            </a:r>
            <a:endParaRPr lang="en-GB" sz="4800">
              <a:latin typeface="Comic Sans M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763687" y="5949280"/>
            <a:ext cx="69525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Height of Big Ben’s Tower (metres)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95536" y="148478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</p:txBody>
      </p:sp>
      <p:pic>
        <p:nvPicPr>
          <p:cNvPr id="3" name="Picture 2" descr="http://i2.mirror.co.uk/incoming/article1229903.ece/ALTERNATES/s615b/Jamaica's+Usain+Bolt+celebrates+after+winning+the+gold+medal+in+the+men's+100-meter+final+during+the+athletics+competition+in+the+Olympic+Stadium"/>
          <p:cNvPicPr/>
          <p:nvPr/>
        </p:nvPicPr>
        <p:blipFill>
          <a:blip r:embed="rId2"/>
          <a:stretch/>
        </p:blipFill>
        <p:spPr bwMode="auto">
          <a:xfrm>
            <a:off x="5148064" y="2564904"/>
            <a:ext cx="288032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683568" y="2636912"/>
            <a:ext cx="31197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800">
                <a:latin typeface="Comic Sans MS"/>
              </a:rPr>
              <a:t>1.22 x 10 </a:t>
            </a:r>
            <a:r>
              <a:rPr lang="en-GB" sz="4800" baseline="30000">
                <a:latin typeface="Comic Sans MS"/>
              </a:rPr>
              <a:t>1</a:t>
            </a:r>
            <a:endParaRPr lang="en-GB" sz="4800">
              <a:latin typeface="Comic Sans M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403648" y="4797152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Top Speed of </a:t>
            </a:r>
            <a:r>
              <a:rPr lang="en-GB" sz="3200">
                <a:latin typeface="Comic Sans MS"/>
              </a:rPr>
              <a:t>Usain</a:t>
            </a:r>
            <a:r>
              <a:rPr lang="en-GB" sz="3200">
                <a:latin typeface="Comic Sans MS"/>
              </a:rPr>
              <a:t> Bolt (m/s)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95536" y="148478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</p:txBody>
      </p:sp>
      <p:pic>
        <p:nvPicPr>
          <p:cNvPr id="5" name="Picture 4" descr="http://static.o2.co.uk/www/img/iphone-device/iphone5_sidebar.png"/>
          <p:cNvPicPr/>
          <p:nvPr/>
        </p:nvPicPr>
        <p:blipFill>
          <a:blip r:embed="rId2"/>
          <a:stretch/>
        </p:blipFill>
        <p:spPr bwMode="auto">
          <a:xfrm>
            <a:off x="5436096" y="2924944"/>
            <a:ext cx="2416845" cy="3231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1475656" y="2636912"/>
            <a:ext cx="31726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800">
                <a:latin typeface="Comic Sans MS"/>
              </a:rPr>
              <a:t>1.59 x 10</a:t>
            </a:r>
            <a:r>
              <a:rPr lang="en-GB" sz="4800" baseline="30000">
                <a:latin typeface="Comic Sans MS"/>
              </a:rPr>
              <a:t>-4</a:t>
            </a:r>
            <a:endParaRPr lang="en-GB" sz="4800">
              <a:latin typeface="Comic Sans M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195736" y="4437112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Width of a pixel in an iphone 5 (metres)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395536" y="148478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What could the following measurement be?</a:t>
            </a:r>
            <a:endParaRPr/>
          </a:p>
          <a:p>
            <a:pPr>
              <a:defRPr/>
            </a:pPr>
            <a:endParaRPr lang="en-GB" sz="3200">
              <a:latin typeface="Comic Sans M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323528" y="2420888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5400">
                <a:latin typeface="Comic Sans MS"/>
              </a:rPr>
              <a:t>1.34 x 10</a:t>
            </a:r>
            <a:r>
              <a:rPr lang="en-GB" sz="5400" baseline="30000">
                <a:latin typeface="Comic Sans MS"/>
              </a:rPr>
              <a:t>9</a:t>
            </a:r>
            <a:endParaRPr lang="en-GB" sz="5400">
              <a:latin typeface="Comic Sans MS"/>
            </a:endParaRPr>
          </a:p>
        </p:txBody>
      </p:sp>
      <p:pic>
        <p:nvPicPr>
          <p:cNvPr id="32770" name="Picture 2" descr="http://www.hollywoodreporter.com/sites/default/files/imagecache/blog_post_349_width/2012/10/psy-gangnam-style-art-p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004048" y="3068960"/>
            <a:ext cx="3324225" cy="332422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 bwMode="auto">
          <a:xfrm>
            <a:off x="2051720" y="5229200"/>
            <a:ext cx="288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>
                <a:latin typeface="Comic Sans MS"/>
              </a:rPr>
              <a:t>Number of youtube views</a:t>
            </a:r>
            <a:endParaRPr lang="en-GB" sz="3200"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Arial"/>
        <a:cs typeface="Arial"/>
      </a:majorFont>
      <a:minorFont>
        <a:latin typeface="Constantia"/>
        <a:ea typeface="Arial"/>
        <a:cs typeface="Arial"/>
      </a:minorFont>
    </a:fontScheme>
    <a:fmtScheme name="Flow">
      <a:fillStyleLst>
        <a:solidFill>
          <a:schemeClr val="phClr"/>
        </a:solidFill>
        <a:gradFill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/>
        </a:gradFill>
        <a:gradFill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/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/>
        </a:gradFill>
        <a:blipFill>
          <a:blip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algn="tl" flip="none" sx="65000" sy="65000" tx="0" ty="0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0</Words>
  <Application>ONLYOFFICE/7.3.0.184</Application>
  <DocSecurity>0</DocSecurity>
  <PresentationFormat>On-screen Show (4:3)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Henry Lim</dc:creator>
  <cp:keywords/>
  <dc:description/>
  <dc:identifier/>
  <dc:language/>
  <cp:lastModifiedBy/>
  <cp:revision>11</cp:revision>
  <dcterms:created xsi:type="dcterms:W3CDTF">2013-02-22T15:54:20Z</dcterms:created>
  <dcterms:modified xsi:type="dcterms:W3CDTF">2023-02-09T05:54:40Z</dcterms:modified>
  <cp:category/>
  <cp:contentStatus/>
  <cp:version/>
</cp:coreProperties>
</file>